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830" r:id="rId1"/>
  </p:sldMasterIdLst>
  <p:notesMasterIdLst>
    <p:notesMasterId r:id="rId11"/>
  </p:notesMasterIdLst>
  <p:sldIdLst>
    <p:sldId id="256" r:id="rId2"/>
    <p:sldId id="263" r:id="rId3"/>
    <p:sldId id="257" r:id="rId4"/>
    <p:sldId id="260" r:id="rId5"/>
    <p:sldId id="258" r:id="rId6"/>
    <p:sldId id="259" r:id="rId7"/>
    <p:sldId id="264" r:id="rId8"/>
    <p:sldId id="262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533F9C-7F79-4625-A037-5CC1AB394B39}" type="datetimeFigureOut">
              <a:rPr lang="fr-FR" smtClean="0"/>
              <a:t>15/01/2015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90B0B-CE83-4D79-9EC6-1F00571E318F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52150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990B0B-CE83-4D79-9EC6-1F00571E318F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17997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4" y="1792224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BDC1DD30-F114-4FD4-9400-5546E5D5D776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630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7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83DF-4C27-43A6-9DA1-2470A6DB9715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41427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4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4957C-2E99-4B72-B565-A7A71FF3F4BC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95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5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0E060-F47A-4D55-9434-E71EEDEB14E0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4614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33EE-B7F5-4BDD-A75C-522732ADD48C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1002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83DF-4C27-43A6-9DA1-2470A6DB9715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107027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8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2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7"/>
            <a:ext cx="3050438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8"/>
            <a:ext cx="3050438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3" y="4532842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3" y="5109107"/>
            <a:ext cx="3050438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5" y="2603500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0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383DF-4C27-43A6-9DA1-2470A6DB9715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494981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A474F-70B7-4ACC-A739-F3FC98521CED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3819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5"/>
            <a:ext cx="6256025" cy="4748591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B2E89-3076-4EE7-BCF0-FCC7DB4F97CC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224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8BD4-FD13-41B9-9F3E-9DDA9946A9C0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616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EC776-95C1-4947-ADE8-E3DBA68E3A53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698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8D564-C2C1-4F96-A6A4-5E731EE5582D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1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B8A00-8570-473A-AD95-1860189EE6AE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151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4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72BB-96CC-444A-AA46-20E995F700BB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505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91362-A820-4690-94E7-1E9BE4422996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243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3" y="3129280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CFF1F-73F2-471F-AD38-E02997AD26C0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1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C2199-A0A7-44FB-A4C9-076DB6149D32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920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0" y="6391656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F0383DF-4C27-43A6-9DA1-2470A6DB9715}" type="datetime1">
              <a:rPr lang="en-US" smtClean="0"/>
              <a:t>1/15/2015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767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  <p:sldLayoutId id="2147483842" r:id="rId12"/>
    <p:sldLayoutId id="2147483843" r:id="rId13"/>
    <p:sldLayoutId id="2147483844" r:id="rId14"/>
    <p:sldLayoutId id="2147483845" r:id="rId15"/>
    <p:sldLayoutId id="2147483846" r:id="rId16"/>
    <p:sldLayoutId id="214748384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 smtClean="0"/>
              <a:t>SmallWorld</a:t>
            </a:r>
            <a:r>
              <a:rPr lang="fr-FR" dirty="0" smtClean="0"/>
              <a:t>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Soutenance de projet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1315510"/>
          </a:xfrm>
        </p:spPr>
        <p:txBody>
          <a:bodyPr>
            <a:normAutofit/>
          </a:bodyPr>
          <a:lstStyle/>
          <a:p>
            <a:r>
              <a:rPr lang="fr-FR" dirty="0" smtClean="0"/>
              <a:t>Pierre </a:t>
            </a:r>
            <a:r>
              <a:rPr lang="fr-FR" dirty="0" smtClean="0"/>
              <a:t>POILANE / Paul RIVIERE</a:t>
            </a:r>
          </a:p>
          <a:p>
            <a:r>
              <a:rPr lang="fr-FR" dirty="0" smtClean="0"/>
              <a:t>Responsable : Arnaud Blouin</a:t>
            </a:r>
            <a:endParaRPr lang="fr-FR" dirty="0" smtClean="0"/>
          </a:p>
          <a:p>
            <a:r>
              <a:rPr lang="fr-FR" cap="none" dirty="0" smtClean="0"/>
              <a:t>Projet POO 4ème année</a:t>
            </a:r>
            <a:endParaRPr lang="fr-FR" cap="none" dirty="0" smtClean="0"/>
          </a:p>
          <a:p>
            <a:endParaRPr lang="fr-FR" dirty="0" smtClean="0"/>
          </a:p>
          <a:p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3469175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SmallWorld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2</a:t>
            </a:fld>
            <a:endParaRPr lang="en-US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353" y="1910787"/>
            <a:ext cx="7916562" cy="445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267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Conception et modélisation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Environ 10 </a:t>
            </a:r>
            <a:r>
              <a:rPr lang="fr-FR" dirty="0" smtClean="0"/>
              <a:t>heures</a:t>
            </a:r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smtClean="0"/>
              <a:t>Prise en compte du cahier des charges</a:t>
            </a:r>
          </a:p>
          <a:p>
            <a:endParaRPr lang="fr-FR" dirty="0" smtClean="0"/>
          </a:p>
          <a:p>
            <a:r>
              <a:rPr lang="fr-FR" dirty="0" smtClean="0"/>
              <a:t>Travail sur les différents types d’outils</a:t>
            </a:r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smtClean="0"/>
              <a:t>Modélisation optimisée pour l’ajout d’éléments de jeu</a:t>
            </a:r>
          </a:p>
          <a:p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231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Implémentation et Tests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Suivi de la modélisation, avec quelques modifications</a:t>
            </a:r>
          </a:p>
          <a:p>
            <a:endParaRPr lang="fr-FR" dirty="0" smtClean="0"/>
          </a:p>
          <a:p>
            <a:r>
              <a:rPr lang="fr-FR" dirty="0" smtClean="0"/>
              <a:t>Trois phases </a:t>
            </a:r>
          </a:p>
          <a:p>
            <a:pPr lvl="1"/>
            <a:r>
              <a:rPr lang="fr-FR" dirty="0" smtClean="0"/>
              <a:t>Implémentations des fonctionnalités de base</a:t>
            </a:r>
          </a:p>
          <a:p>
            <a:pPr lvl="1"/>
            <a:r>
              <a:rPr lang="fr-FR" dirty="0" smtClean="0"/>
              <a:t>Tests unitaires</a:t>
            </a:r>
          </a:p>
          <a:p>
            <a:pPr lvl="1"/>
            <a:r>
              <a:rPr lang="fr-FR" dirty="0" smtClean="0"/>
              <a:t>Ajout des fonctionnalités supplémentaires, et tests unitaires</a:t>
            </a:r>
            <a:endParaRPr lang="fr-FR" dirty="0"/>
          </a:p>
          <a:p>
            <a:endParaRPr lang="fr-FR" dirty="0" smtClean="0"/>
          </a:p>
          <a:p>
            <a:r>
              <a:rPr lang="fr-FR" dirty="0" smtClean="0"/>
              <a:t>~75 % de couverture de code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51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Bibliothèque C++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Utilisation d’une librairie C++ au sein d’un projet .Net C#</a:t>
            </a:r>
          </a:p>
          <a:p>
            <a:endParaRPr lang="fr-FR" dirty="0" smtClean="0"/>
          </a:p>
          <a:p>
            <a:r>
              <a:rPr lang="fr-FR" dirty="0" smtClean="0"/>
              <a:t>Découverte du principe du </a:t>
            </a:r>
            <a:r>
              <a:rPr lang="fr-FR" dirty="0" err="1" smtClean="0"/>
              <a:t>wrappe</a:t>
            </a:r>
            <a:r>
              <a:rPr lang="fr-FR" dirty="0" err="1" smtClean="0"/>
              <a:t>r</a:t>
            </a:r>
            <a:endParaRPr lang="fr-FR" dirty="0" smtClean="0"/>
          </a:p>
          <a:p>
            <a:r>
              <a:rPr lang="fr-FR" dirty="0" smtClean="0"/>
              <a:t>Pour la suggestion de cases, prise en compte </a:t>
            </a:r>
          </a:p>
          <a:p>
            <a:pPr lvl="1"/>
            <a:r>
              <a:rPr lang="fr-FR" dirty="0" smtClean="0"/>
              <a:t>Des points rapportés par les cases à la fin de chaque tour</a:t>
            </a:r>
          </a:p>
          <a:p>
            <a:pPr lvl="1"/>
            <a:r>
              <a:rPr lang="fr-FR" dirty="0" smtClean="0"/>
              <a:t>Du type de l’unité sur la case en destination</a:t>
            </a:r>
          </a:p>
          <a:p>
            <a:pPr lvl="1"/>
            <a:r>
              <a:rPr lang="fr-FR" dirty="0" smtClean="0"/>
              <a:t>Des bonus/malus des peuples en fonction de la case</a:t>
            </a:r>
          </a:p>
          <a:p>
            <a:pPr lvl="1"/>
            <a:r>
              <a:rPr lang="fr-FR" dirty="0" smtClean="0"/>
              <a:t>Des points de déplacement disponibles</a:t>
            </a:r>
          </a:p>
          <a:p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75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Interface graphique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/>
              <a:t>Utilisation de </a:t>
            </a:r>
            <a:r>
              <a:rPr lang="fr-FR" dirty="0" smtClean="0"/>
              <a:t>WPF</a:t>
            </a:r>
          </a:p>
          <a:p>
            <a:endParaRPr lang="fr-FR" dirty="0"/>
          </a:p>
          <a:p>
            <a:r>
              <a:rPr lang="fr-FR" dirty="0" smtClean="0"/>
              <a:t>Structure de l’application </a:t>
            </a:r>
          </a:p>
          <a:p>
            <a:pPr lvl="1"/>
            <a:r>
              <a:rPr lang="fr-FR" dirty="0" smtClean="0"/>
              <a:t>Fenêtre principale</a:t>
            </a:r>
          </a:p>
          <a:p>
            <a:pPr lvl="1"/>
            <a:r>
              <a:rPr lang="fr-FR" dirty="0" smtClean="0"/>
              <a:t>Plusieurs pages selon l’affichage désiré </a:t>
            </a:r>
          </a:p>
          <a:p>
            <a:pPr lvl="1"/>
            <a:endParaRPr lang="fr-FR" dirty="0"/>
          </a:p>
          <a:p>
            <a:r>
              <a:rPr lang="fr-FR" dirty="0" smtClean="0"/>
              <a:t>Principaux challenges </a:t>
            </a:r>
          </a:p>
          <a:p>
            <a:pPr lvl="1"/>
            <a:r>
              <a:rPr lang="fr-FR" dirty="0" smtClean="0"/>
              <a:t>Cases hexagonales</a:t>
            </a:r>
          </a:p>
          <a:p>
            <a:pPr lvl="1"/>
            <a:r>
              <a:rPr lang="fr-FR" dirty="0" smtClean="0"/>
              <a:t>Gestion des entrées clavier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798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759" y="4104127"/>
            <a:ext cx="2098688" cy="2001249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8" name="Groupe 7"/>
          <p:cNvGrpSpPr/>
          <p:nvPr/>
        </p:nvGrpSpPr>
        <p:grpSpPr>
          <a:xfrm>
            <a:off x="4366985" y="2593910"/>
            <a:ext cx="3666672" cy="1510217"/>
            <a:chOff x="4366985" y="2593910"/>
            <a:chExt cx="3666672" cy="1510217"/>
          </a:xfrm>
        </p:grpSpPr>
        <p:sp>
          <p:nvSpPr>
            <p:cNvPr id="6" name="Bulle ronde 5"/>
            <p:cNvSpPr/>
            <p:nvPr/>
          </p:nvSpPr>
          <p:spPr>
            <a:xfrm flipH="1">
              <a:off x="4366985" y="2593910"/>
              <a:ext cx="3666672" cy="1510217"/>
            </a:xfrm>
            <a:prstGeom prst="wedgeEllipseCallout">
              <a:avLst>
                <a:gd name="adj1" fmla="val -53308"/>
                <a:gd name="adj2" fmla="val 68298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ZoneTexte 6"/>
            <p:cNvSpPr txBox="1"/>
            <p:nvPr/>
          </p:nvSpPr>
          <p:spPr>
            <a:xfrm>
              <a:off x="5418818" y="3087408"/>
              <a:ext cx="156300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800" dirty="0" smtClean="0"/>
                <a:t>Démo ! </a:t>
              </a:r>
              <a:endParaRPr lang="fr-FR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74955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Bilan sur le projet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Ajouts</a:t>
            </a:r>
          </a:p>
          <a:p>
            <a:pPr lvl="1"/>
            <a:r>
              <a:rPr lang="fr-FR" dirty="0" smtClean="0"/>
              <a:t>Nouvelle unité : Zombie</a:t>
            </a:r>
          </a:p>
          <a:p>
            <a:pPr lvl="1"/>
            <a:r>
              <a:rPr lang="fr-FR" dirty="0" smtClean="0"/>
              <a:t>Nouvelle case : Marais</a:t>
            </a:r>
          </a:p>
          <a:p>
            <a:pPr lvl="1"/>
            <a:r>
              <a:rPr lang="fr-FR" dirty="0" smtClean="0"/>
              <a:t>Changement de règles : 3 attaque et 2 défense par défaut</a:t>
            </a:r>
          </a:p>
          <a:p>
            <a:pPr lvl="1"/>
            <a:r>
              <a:rPr lang="fr-FR" dirty="0" smtClean="0"/>
              <a:t>Bonus/malus de terrain</a:t>
            </a:r>
            <a:endParaRPr lang="fr-FR" dirty="0"/>
          </a:p>
          <a:p>
            <a:endParaRPr lang="fr-FR" dirty="0" smtClean="0"/>
          </a:p>
          <a:p>
            <a:r>
              <a:rPr lang="fr-FR" dirty="0" smtClean="0"/>
              <a:t>Séparation des tâches problématique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895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Première approche d’un projet complet</a:t>
            </a:r>
          </a:p>
          <a:p>
            <a:pPr lvl="1"/>
            <a:r>
              <a:rPr lang="fr-FR" dirty="0" smtClean="0"/>
              <a:t>Conception</a:t>
            </a:r>
          </a:p>
          <a:p>
            <a:pPr lvl="1"/>
            <a:r>
              <a:rPr lang="fr-FR" dirty="0" smtClean="0"/>
              <a:t>Réalisation</a:t>
            </a:r>
          </a:p>
          <a:p>
            <a:pPr lvl="1"/>
            <a:endParaRPr lang="fr-FR" dirty="0" smtClean="0"/>
          </a:p>
          <a:p>
            <a:r>
              <a:rPr lang="fr-FR" dirty="0" smtClean="0"/>
              <a:t>Apprentissage </a:t>
            </a:r>
          </a:p>
          <a:p>
            <a:pPr lvl="1"/>
            <a:r>
              <a:rPr lang="fr-FR" dirty="0" smtClean="0"/>
              <a:t>Technologies comme WPF ou utilisation de </a:t>
            </a:r>
            <a:r>
              <a:rPr lang="fr-FR" dirty="0" err="1" smtClean="0"/>
              <a:t>wrapper</a:t>
            </a:r>
            <a:r>
              <a:rPr lang="fr-FR" smtClean="0"/>
              <a:t> </a:t>
            </a:r>
          </a:p>
          <a:p>
            <a:pPr lvl="1"/>
            <a:r>
              <a:rPr lang="fr-FR" smtClean="0"/>
              <a:t>Gestion </a:t>
            </a:r>
            <a:r>
              <a:rPr lang="fr-FR" dirty="0" smtClean="0"/>
              <a:t>de projet et de temps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7809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irection Ion">
  <a:themeElements>
    <a:clrScheme name="Direction 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Direction 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rection 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284</TotalTime>
  <Words>204</Words>
  <Application>Microsoft Office PowerPoint</Application>
  <PresentationFormat>Grand écran</PresentationFormat>
  <Paragraphs>67</Paragraphs>
  <Slides>9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Wingdings 3</vt:lpstr>
      <vt:lpstr>Direction Ion</vt:lpstr>
      <vt:lpstr>SmallWorld  Soutenance de projet</vt:lpstr>
      <vt:lpstr>SmallWorld</vt:lpstr>
      <vt:lpstr>Conception et modélisation</vt:lpstr>
      <vt:lpstr>Implémentation et Tests</vt:lpstr>
      <vt:lpstr>Bibliothèque C++ </vt:lpstr>
      <vt:lpstr>Interface graphique</vt:lpstr>
      <vt:lpstr>Présentation PowerPoint</vt:lpstr>
      <vt:lpstr>Bilan sur le projet</vt:lpstr>
      <vt:lpstr>Conclusion</vt:lpstr>
    </vt:vector>
  </TitlesOfParts>
  <Company>INSA Rennes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admprofil</dc:creator>
  <cp:lastModifiedBy>admprofil</cp:lastModifiedBy>
  <cp:revision>30</cp:revision>
  <dcterms:created xsi:type="dcterms:W3CDTF">2015-01-15T17:35:54Z</dcterms:created>
  <dcterms:modified xsi:type="dcterms:W3CDTF">2015-01-15T23:28:14Z</dcterms:modified>
</cp:coreProperties>
</file>

<file path=docProps/thumbnail.jpeg>
</file>